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6475" y="2428045"/>
            <a:ext cx="6285259" cy="8368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46039" y="3313132"/>
            <a:ext cx="9645310" cy="32243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4285" y="9534537"/>
            <a:ext cx="3036536" cy="5554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99337" y="0"/>
            <a:ext cx="3022962" cy="10436451"/>
            <a:chOff x="14799337" y="0"/>
            <a:chExt cx="3022962" cy="104364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99337" y="0"/>
              <a:ext cx="3022962" cy="1043645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99632" y="6726967"/>
            <a:ext cx="4307642" cy="6256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5377" y="1420948"/>
            <a:ext cx="3446103" cy="12506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5125" y="2870078"/>
            <a:ext cx="8760061" cy="7154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36043" y="4898752"/>
            <a:ext cx="12391159" cy="1895903"/>
            <a:chOff x="3036043" y="4898752"/>
            <a:chExt cx="12391159" cy="189590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6043" y="4898752"/>
              <a:ext cx="12391159" cy="189590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57323" y="6869400"/>
            <a:ext cx="1585085" cy="5506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7257" y="1980426"/>
            <a:ext cx="5218284" cy="12535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4011" y="3624611"/>
            <a:ext cx="6344090" cy="32501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6897" y="8086668"/>
            <a:ext cx="1933177" cy="4517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9391" y="3123657"/>
            <a:ext cx="9448885" cy="4724442"/>
            <a:chOff x="8269391" y="3123657"/>
            <a:chExt cx="9448885" cy="47244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9391" y="3123657"/>
              <a:ext cx="9448885" cy="47244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4378" y="1293382"/>
            <a:ext cx="1906275" cy="12462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0887" y="2746602"/>
            <a:ext cx="6639081" cy="219628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40034" y="8479357"/>
            <a:ext cx="1816368" cy="4517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63866" y="1919842"/>
            <a:ext cx="9206457" cy="6299155"/>
            <a:chOff x="8563866" y="1919842"/>
            <a:chExt cx="9206457" cy="62991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63866" y="1919842"/>
              <a:ext cx="9206457" cy="62991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0118" y="5748292"/>
            <a:ext cx="6171429" cy="1849482"/>
            <a:chOff x="1660118" y="5748292"/>
            <a:chExt cx="6171429" cy="18494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0118" y="5748292"/>
              <a:ext cx="6171429" cy="18494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02631" y="7798189"/>
            <a:ext cx="3046615" cy="4519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2276" y="1579407"/>
            <a:ext cx="2717865" cy="12513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3882" y="3018159"/>
            <a:ext cx="6667623" cy="7024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84171" y="3079110"/>
            <a:ext cx="8926544" cy="2643396"/>
            <a:chOff x="7884171" y="3079110"/>
            <a:chExt cx="8926544" cy="26433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4171" y="3079110"/>
              <a:ext cx="8926544" cy="2643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0264" y="6267341"/>
            <a:ext cx="9224883" cy="1938858"/>
            <a:chOff x="7830264" y="6267341"/>
            <a:chExt cx="9224883" cy="19388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0264" y="6267341"/>
              <a:ext cx="9224883" cy="193885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22331" y="8565732"/>
            <a:ext cx="1576539" cy="4517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7358" y="1070415"/>
            <a:ext cx="3675522" cy="12513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5620" y="2200316"/>
            <a:ext cx="7974519" cy="21852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2413" y="7797612"/>
            <a:ext cx="1784520" cy="4517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8962" y="4740824"/>
            <a:ext cx="8151846" cy="2970495"/>
            <a:chOff x="1298962" y="4740824"/>
            <a:chExt cx="8151846" cy="2970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8962" y="4740824"/>
              <a:ext cx="8151846" cy="29704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41115" y="2749637"/>
            <a:ext cx="8258818" cy="5262256"/>
            <a:chOff x="9841115" y="2749637"/>
            <a:chExt cx="8258818" cy="52622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41115" y="2749637"/>
              <a:ext cx="8258818" cy="526225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23587" y="7965712"/>
            <a:ext cx="1667701" cy="4517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4377" y="1293386"/>
            <a:ext cx="4459370" cy="12389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1506" y="2613697"/>
            <a:ext cx="7444785" cy="21911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37099" y="7839276"/>
            <a:ext cx="4078606" cy="4519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38431" y="923133"/>
            <a:ext cx="7135920" cy="3524712"/>
            <a:chOff x="10738431" y="923133"/>
            <a:chExt cx="7135920" cy="35247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38431" y="923133"/>
              <a:ext cx="7135920" cy="3524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05374" y="5319043"/>
            <a:ext cx="7068977" cy="4070017"/>
            <a:chOff x="10805374" y="5319043"/>
            <a:chExt cx="7068977" cy="40700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05374" y="5319043"/>
              <a:ext cx="7068977" cy="40700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8483" y="5142857"/>
            <a:ext cx="9020807" cy="1574101"/>
            <a:chOff x="928483" y="5142857"/>
            <a:chExt cx="9020807" cy="15741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8483" y="5142857"/>
              <a:ext cx="9020807" cy="15741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16280" y="6711503"/>
            <a:ext cx="5733010" cy="882002"/>
            <a:chOff x="4216280" y="6711503"/>
            <a:chExt cx="5733010" cy="8820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6280" y="6711503"/>
              <a:ext cx="5733010" cy="88200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81620" y="4557772"/>
            <a:ext cx="2717215" cy="45173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10490" y="9517583"/>
            <a:ext cx="4514968" cy="4519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63740" y="1512020"/>
            <a:ext cx="2735427" cy="12389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52751" y="2772701"/>
            <a:ext cx="6966662" cy="11623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05775" y="6666606"/>
            <a:ext cx="2846453" cy="4514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24884" y="4433216"/>
            <a:ext cx="12923975" cy="1777047"/>
            <a:chOff x="2224884" y="4433216"/>
            <a:chExt cx="12923975" cy="17770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4884" y="4433216"/>
              <a:ext cx="12923975" cy="1777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833" y="778504"/>
            <a:ext cx="8441361" cy="12674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57382" y="2221896"/>
            <a:ext cx="6363329" cy="14748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65440" y="4199603"/>
            <a:ext cx="6585587" cy="4651071"/>
            <a:chOff x="10165440" y="4199603"/>
            <a:chExt cx="6585587" cy="46510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65440" y="4199603"/>
              <a:ext cx="6585587" cy="46510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77137" y="9094185"/>
            <a:ext cx="3013053" cy="4598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49461" y="9032285"/>
            <a:ext cx="2896272" cy="4598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743" y="4199603"/>
            <a:ext cx="6960151" cy="4632850"/>
            <a:chOff x="1728743" y="4199603"/>
            <a:chExt cx="6960151" cy="46328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8743" y="4199603"/>
              <a:ext cx="6960151" cy="463285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84575" y="2221896"/>
            <a:ext cx="5636481" cy="147197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711" y="1285336"/>
            <a:ext cx="8441361" cy="12674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3710" y="2569719"/>
            <a:ext cx="6445138" cy="19476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91947" y="8943907"/>
            <a:ext cx="2885063" cy="4514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65257" y="1393143"/>
            <a:ext cx="7537312" cy="7446295"/>
            <a:chOff x="9465257" y="1393143"/>
            <a:chExt cx="7537312" cy="7446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5257" y="1393143"/>
              <a:ext cx="7537312" cy="74462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10963" y="4644150"/>
            <a:ext cx="4086042" cy="4062286"/>
            <a:chOff x="3110963" y="4644150"/>
            <a:chExt cx="4086042" cy="4062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963" y="4644150"/>
              <a:ext cx="4086042" cy="4062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73359" y="8767720"/>
            <a:ext cx="3393987" cy="45197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711" y="1285336"/>
            <a:ext cx="8441361" cy="12674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1354" y="2726820"/>
            <a:ext cx="6310186" cy="15264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86544" y="9246713"/>
            <a:ext cx="2885063" cy="4514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16137" y="1899975"/>
            <a:ext cx="7303007" cy="7325205"/>
            <a:chOff x="9816137" y="1899975"/>
            <a:chExt cx="7303007" cy="73252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16137" y="1899975"/>
              <a:ext cx="7303007" cy="73252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54658" y="4983851"/>
            <a:ext cx="6171429" cy="2225980"/>
            <a:chOff x="2454658" y="4983851"/>
            <a:chExt cx="6171429" cy="22259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4658" y="4983851"/>
              <a:ext cx="6171429" cy="22259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9276" y="7171736"/>
            <a:ext cx="3277187" cy="4517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752" y="2918716"/>
            <a:ext cx="12051429" cy="5573935"/>
            <a:chOff x="39752" y="2918716"/>
            <a:chExt cx="12051429" cy="5573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52" y="2918716"/>
              <a:ext cx="12051429" cy="55739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2755" y="899602"/>
            <a:ext cx="8239083" cy="13990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0850" y="4036212"/>
            <a:ext cx="8773144" cy="3215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22981" y="2971883"/>
            <a:ext cx="4362733" cy="5467601"/>
            <a:chOff x="13922981" y="2971883"/>
            <a:chExt cx="4362733" cy="54676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22981" y="2971883"/>
              <a:ext cx="4362733" cy="54676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462" y="1046827"/>
            <a:ext cx="8959180" cy="12380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2198" y="2493496"/>
            <a:ext cx="6914291" cy="24386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66668" y="8059435"/>
            <a:ext cx="3445349" cy="4359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09532" y="2774438"/>
            <a:ext cx="8907638" cy="5099623"/>
            <a:chOff x="8609532" y="2774438"/>
            <a:chExt cx="8907638" cy="50996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9532" y="2774438"/>
              <a:ext cx="8907638" cy="50996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8971" y="5614441"/>
            <a:ext cx="6171429" cy="2202140"/>
            <a:chOff x="1768971" y="5614441"/>
            <a:chExt cx="6171429" cy="22021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8971" y="5614441"/>
              <a:ext cx="6171429" cy="22021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30068" y="7883249"/>
            <a:ext cx="3271091" cy="45147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462" y="1046827"/>
            <a:ext cx="8959180" cy="12380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1550" y="2726439"/>
            <a:ext cx="5979567" cy="15429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95049" y="8677030"/>
            <a:ext cx="4166253" cy="4512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49728" y="2774438"/>
            <a:ext cx="9252749" cy="5719356"/>
            <a:chOff x="7949728" y="2774438"/>
            <a:chExt cx="9252749" cy="57193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9728" y="2774438"/>
              <a:ext cx="9252749" cy="57193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7935" y="5003727"/>
            <a:ext cx="6171429" cy="1849482"/>
            <a:chOff x="1427935" y="5003727"/>
            <a:chExt cx="6171429" cy="18494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7935" y="5003727"/>
              <a:ext cx="6171429" cy="18494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32553" y="7072696"/>
            <a:ext cx="3896834" cy="4517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462" y="1046831"/>
            <a:ext cx="6428370" cy="13853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9059" y="2933042"/>
            <a:ext cx="5537595" cy="30337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95049" y="8677030"/>
            <a:ext cx="3358872" cy="4921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69849" y="2368933"/>
            <a:ext cx="8816319" cy="6098818"/>
            <a:chOff x="7869849" y="2368933"/>
            <a:chExt cx="8816319" cy="6098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9849" y="2368933"/>
              <a:ext cx="8816319" cy="6098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462" y="1046831"/>
            <a:ext cx="6428370" cy="13853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2231" y="2483762"/>
            <a:ext cx="5569662" cy="24607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14924" y="9014918"/>
            <a:ext cx="4166253" cy="4512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25450" y="1393576"/>
            <a:ext cx="7741141" cy="7498563"/>
            <a:chOff x="8725450" y="1393576"/>
            <a:chExt cx="7741141" cy="74985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5450" y="1393576"/>
              <a:ext cx="7741141" cy="74985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08492" y="5719255"/>
            <a:ext cx="6171429" cy="1820048"/>
            <a:chOff x="2108492" y="5719255"/>
            <a:chExt cx="6171429" cy="18200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8492" y="5719255"/>
              <a:ext cx="6171429" cy="18200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94058" y="7711610"/>
            <a:ext cx="3780025" cy="4517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570" y="1025831"/>
            <a:ext cx="16723810" cy="8342033"/>
            <a:chOff x="736570" y="1025831"/>
            <a:chExt cx="16723810" cy="8342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570" y="1025831"/>
              <a:ext cx="16723810" cy="8342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4204" y="0"/>
            <a:ext cx="6819048" cy="7367619"/>
            <a:chOff x="1424204" y="0"/>
            <a:chExt cx="6819048" cy="736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4204" y="0"/>
              <a:ext cx="6819048" cy="736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8433" y="3395140"/>
            <a:ext cx="3647444" cy="15174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96385" y="2002252"/>
            <a:ext cx="957408" cy="957408"/>
            <a:chOff x="6396385" y="2002252"/>
            <a:chExt cx="957408" cy="9574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6385" y="2002252"/>
              <a:ext cx="957408" cy="957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5976" y="3786941"/>
            <a:ext cx="10551441" cy="27683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44285" y="9534537"/>
            <a:ext cx="3036536" cy="5554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99337" y="0"/>
            <a:ext cx="3022962" cy="10436451"/>
            <a:chOff x="14799337" y="0"/>
            <a:chExt cx="3022962" cy="1043645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9337" y="0"/>
              <a:ext cx="3022962" cy="10436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570" y="1025831"/>
            <a:ext cx="16723810" cy="8342033"/>
            <a:chOff x="736570" y="1025831"/>
            <a:chExt cx="16723810" cy="8342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570" y="1025831"/>
              <a:ext cx="16723810" cy="8342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4204" y="0"/>
            <a:ext cx="6819048" cy="7367619"/>
            <a:chOff x="1424204" y="0"/>
            <a:chExt cx="6819048" cy="736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4204" y="0"/>
              <a:ext cx="6819048" cy="736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7079" y="2287803"/>
            <a:ext cx="3823406" cy="27747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8516" y="937065"/>
            <a:ext cx="957408" cy="957408"/>
            <a:chOff x="6808516" y="937065"/>
            <a:chExt cx="957408" cy="9574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8516" y="937065"/>
              <a:ext cx="957408" cy="9574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1798" y="2237946"/>
            <a:ext cx="1398386" cy="15698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32507" y="2220762"/>
            <a:ext cx="6154765" cy="14365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504" y="321417"/>
            <a:ext cx="5569729" cy="9591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1367" y="4342842"/>
            <a:ext cx="6530901" cy="3403241"/>
            <a:chOff x="1581367" y="4342842"/>
            <a:chExt cx="6530901" cy="340324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1367" y="4342842"/>
              <a:ext cx="6530901" cy="34032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22981" y="2443304"/>
            <a:ext cx="3432371" cy="2269367"/>
            <a:chOff x="9122981" y="2443304"/>
            <a:chExt cx="3432371" cy="22693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122981" y="2443304"/>
              <a:ext cx="3432371" cy="2269367"/>
              <a:chOff x="9122981" y="2443304"/>
              <a:chExt cx="3432371" cy="226936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54921" y="1456745"/>
                <a:ext cx="6864742" cy="4538735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22981" y="2443304"/>
                <a:ext cx="3432371" cy="2269367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90264" y="2509686"/>
              <a:ext cx="3864998" cy="28724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08997" y="6355881"/>
            <a:ext cx="4972800" cy="3287847"/>
            <a:chOff x="11108997" y="6355881"/>
            <a:chExt cx="4972800" cy="32878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37199" y="4926560"/>
              <a:ext cx="9945600" cy="657569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08997" y="6355881"/>
              <a:ext cx="4972800" cy="328784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54677" y="6765122"/>
            <a:ext cx="6130363" cy="37639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46228" y="5114462"/>
            <a:ext cx="1552865" cy="1172927"/>
            <a:chOff x="10746228" y="5114462"/>
            <a:chExt cx="1552865" cy="11729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9300000">
              <a:off x="10746228" y="5114462"/>
              <a:ext cx="1552865" cy="11729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49257" y="2350011"/>
            <a:ext cx="3432371" cy="2269367"/>
            <a:chOff x="14249257" y="2350011"/>
            <a:chExt cx="3432371" cy="22693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81197" y="1363452"/>
              <a:ext cx="6864742" cy="453873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49257" y="2350011"/>
              <a:ext cx="3432371" cy="226936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59233" y="2638305"/>
            <a:ext cx="3391539" cy="22883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801616" y="5136653"/>
            <a:ext cx="1552865" cy="1172927"/>
            <a:chOff x="14801616" y="5136653"/>
            <a:chExt cx="1552865" cy="11729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9300000">
              <a:off x="14801616" y="5136653"/>
              <a:ext cx="1552865" cy="1172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6570" y="1025831"/>
            <a:ext cx="16723810" cy="8342033"/>
            <a:chOff x="736570" y="1025831"/>
            <a:chExt cx="16723810" cy="8342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570" y="1025831"/>
              <a:ext cx="16723810" cy="8342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4204" y="0"/>
            <a:ext cx="6819048" cy="7367619"/>
            <a:chOff x="1424204" y="0"/>
            <a:chExt cx="6819048" cy="736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4204" y="0"/>
              <a:ext cx="6819048" cy="736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77555" y="2570433"/>
            <a:ext cx="5125456" cy="21593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8516" y="937065"/>
            <a:ext cx="957408" cy="957408"/>
            <a:chOff x="6808516" y="937065"/>
            <a:chExt cx="957408" cy="9574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8516" y="937065"/>
              <a:ext cx="957408" cy="9574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1798" y="2237946"/>
            <a:ext cx="1310996" cy="15698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789" y="2111239"/>
            <a:ext cx="2923856" cy="12437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2320" y="3643323"/>
            <a:ext cx="5868242" cy="30110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91456" y="9450913"/>
            <a:ext cx="2858012" cy="40133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5194" y="323733"/>
            <a:ext cx="6521053" cy="964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34453" y="1767217"/>
            <a:ext cx="10734568" cy="5690080"/>
            <a:chOff x="6934453" y="1767217"/>
            <a:chExt cx="10734568" cy="56900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4453" y="1767217"/>
              <a:ext cx="10734568" cy="56900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76411" y="7616303"/>
            <a:ext cx="7007569" cy="2403038"/>
            <a:chOff x="8476411" y="7616303"/>
            <a:chExt cx="7007569" cy="24030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76411" y="7616303"/>
              <a:ext cx="7007569" cy="24030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1604" y="1342019"/>
            <a:ext cx="3418313" cy="12440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1769" y="2873782"/>
            <a:ext cx="5996230" cy="16148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49750" y="3385563"/>
            <a:ext cx="9868069" cy="5127375"/>
            <a:chOff x="7649750" y="3385563"/>
            <a:chExt cx="9868069" cy="51273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9750" y="3385563"/>
              <a:ext cx="9868069" cy="512737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72756" y="8617701"/>
            <a:ext cx="1275901" cy="4514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8358" y="765043"/>
            <a:ext cx="3418313" cy="12389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6042" y="2210283"/>
            <a:ext cx="8534804" cy="10646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82421" y="4007355"/>
            <a:ext cx="4372001" cy="2465269"/>
            <a:chOff x="10382421" y="4007355"/>
            <a:chExt cx="4372001" cy="246526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2421" y="4007355"/>
              <a:ext cx="4372001" cy="24652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49185" y="6472625"/>
            <a:ext cx="4210475" cy="2414032"/>
            <a:chOff x="12649185" y="6472625"/>
            <a:chExt cx="4210475" cy="241403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185" y="6472625"/>
              <a:ext cx="4210475" cy="24140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8728" y="4239196"/>
            <a:ext cx="6111801" cy="1836756"/>
            <a:chOff x="1228728" y="4239196"/>
            <a:chExt cx="6111801" cy="18367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8728" y="4239196"/>
              <a:ext cx="6111801" cy="18367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30054" y="5823554"/>
            <a:ext cx="5581123" cy="1881729"/>
            <a:chOff x="3230054" y="5823554"/>
            <a:chExt cx="5581123" cy="18817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30054" y="5823554"/>
              <a:ext cx="5581123" cy="18817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08414" y="8927907"/>
            <a:ext cx="2050939" cy="4519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50542" y="8026594"/>
            <a:ext cx="2052501" cy="4514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5377" y="1278091"/>
            <a:ext cx="6238180" cy="12872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0646" y="2515132"/>
            <a:ext cx="6524148" cy="16079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1345" y="2798973"/>
            <a:ext cx="7493911" cy="5074237"/>
            <a:chOff x="9431345" y="2798973"/>
            <a:chExt cx="7493911" cy="507423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1345" y="2798973"/>
              <a:ext cx="7493911" cy="5074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1363" y="4699988"/>
            <a:ext cx="6171429" cy="1908434"/>
            <a:chOff x="1661363" y="4699988"/>
            <a:chExt cx="6171429" cy="19084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1363" y="4699988"/>
              <a:ext cx="6171429" cy="19084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82572" y="6012149"/>
            <a:ext cx="6171429" cy="1908434"/>
            <a:chOff x="2482572" y="6012149"/>
            <a:chExt cx="6171429" cy="19084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2572" y="6012149"/>
              <a:ext cx="6171429" cy="19084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27515" y="7983578"/>
            <a:ext cx="1818872" cy="4509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36108" y="7983578"/>
            <a:ext cx="1487510" cy="4463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2023-06-09T17:27:07Z</dcterms:created>
  <dcterms:modified xsi:type="dcterms:W3CDTF">2023-06-09T17:27:07Z</dcterms:modified>
</cp:coreProperties>
</file>